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media/image11.bin" ContentType="image/png"/>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media/image15.bin" ContentType="image/png"/>
  <Override PartName="/ppt/tags/tag20.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tags/tag21.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5" r:id="rId3"/>
    <p:sldMasterId id="2147483740" r:id="rId4"/>
    <p:sldMasterId id="2147483762" r:id="rId5"/>
    <p:sldMasterId id="2147483766" r:id="rId6"/>
    <p:sldMasterId id="2147483804" r:id="rId7"/>
    <p:sldMasterId id="2147483827" r:id="rId8"/>
    <p:sldMasterId id="2147483862" r:id="rId9"/>
  </p:sldMasterIdLst>
  <p:notesMasterIdLst>
    <p:notesMasterId r:id="rId12"/>
  </p:notesMasterIdLst>
  <p:sldIdLst>
    <p:sldId id="2790" r:id="rId10"/>
    <p:sldId id="278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ference Architecture" id="{B76BD95B-89AF-4ECB-A6C9-D25085D5D5D7}">
          <p14:sldIdLst>
            <p14:sldId id="2790"/>
          </p14:sldIdLst>
        </p14:section>
        <p14:section name="Reference Architecture (Build)" id="{CC3F4995-7195-4327-8A28-1281D8C383AF}">
          <p14:sldIdLst>
            <p14:sldId id="27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ts" initials="W" lastIdx="12" clrIdx="0">
    <p:extLst>
      <p:ext uri="{19B8F6BF-5375-455C-9EA6-DF929625EA0E}">
        <p15:presenceInfo xmlns:p15="http://schemas.microsoft.com/office/powerpoint/2012/main" userId="Watts" providerId="None"/>
      </p:ext>
    </p:extLst>
  </p:cmAuthor>
  <p:cmAuthor id="2" name="Carrie Pogorelc" initials="CP" lastIdx="34"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9084"/>
    <a:srgbClr val="73413C"/>
    <a:srgbClr val="DCDCDC"/>
    <a:srgbClr val="F0F0F0"/>
    <a:srgbClr val="F2F2F2"/>
    <a:srgbClr val="969696"/>
    <a:srgbClr val="7FBA00"/>
    <a:srgbClr val="0C5D0C"/>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A36F3-3AA2-4E2A-8A63-0603D9A1C0F0}" v="1" dt="2018-06-05T15:07:24.783"/>
    <p1510:client id="{D48CF442-4C52-4D58-9EDC-E6A5B5885F42}" v="5" dt="2018-06-05T22:33:5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27" autoAdjust="0"/>
  </p:normalViewPr>
  <p:slideViewPr>
    <p:cSldViewPr snapToGrid="0">
      <p:cViewPr varScale="1">
        <p:scale>
          <a:sx n="87" d="100"/>
          <a:sy n="87" d="100"/>
        </p:scale>
        <p:origin x="1392" y="90"/>
      </p:cViewPr>
      <p:guideLst/>
    </p:cSldViewPr>
  </p:slideViewPr>
  <p:notesTextViewPr>
    <p:cViewPr>
      <p:scale>
        <a:sx n="1" d="1"/>
        <a:sy n="1" d="1"/>
      </p:scale>
      <p:origin x="0" y="-953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1.xml"/><Relationship Id="rId1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831A36F3-3AA2-4E2A-8A63-0603D9A1C0F0}"/>
    <pc:docChg chg="modSld">
      <pc:chgData name="Mark Simos" userId="c67dffaa-54a4-4aef-b866-523fd9eef58d" providerId="ADAL" clId="{831A36F3-3AA2-4E2A-8A63-0603D9A1C0F0}" dt="2018-06-05T15:07:24.783" v="0"/>
      <pc:docMkLst>
        <pc:docMk/>
      </pc:docMkLst>
      <pc:sldChg chg="modTransition">
        <pc:chgData name="Mark Simos" userId="c67dffaa-54a4-4aef-b866-523fd9eef58d" providerId="ADAL" clId="{831A36F3-3AA2-4E2A-8A63-0603D9A1C0F0}" dt="2018-06-05T15:07:24.783" v="0"/>
        <pc:sldMkLst>
          <pc:docMk/>
          <pc:sldMk cId="1326098399" sldId="2789"/>
        </pc:sldMkLst>
      </pc:sldChg>
    </pc:docChg>
  </pc:docChgLst>
  <pc:docChgLst>
    <pc:chgData name="Mark Simos" userId="c67dffaa-54a4-4aef-b866-523fd9eef58d" providerId="ADAL" clId="{D48CF442-4C52-4D58-9EDC-E6A5B5885F42}"/>
    <pc:docChg chg="custSel modSld">
      <pc:chgData name="Mark Simos" userId="c67dffaa-54a4-4aef-b866-523fd9eef58d" providerId="ADAL" clId="{D48CF442-4C52-4D58-9EDC-E6A5B5885F42}" dt="2018-06-05T17:55:59.090" v="0" actId="478"/>
      <pc:docMkLst>
        <pc:docMk/>
      </pc:docMkLst>
      <pc:sldChg chg="delSp">
        <pc:chgData name="Mark Simos" userId="c67dffaa-54a4-4aef-b866-523fd9eef58d" providerId="ADAL" clId="{D48CF442-4C52-4D58-9EDC-E6A5B5885F42}" dt="2018-06-05T17:55:59.090" v="0" actId="478"/>
        <pc:sldMkLst>
          <pc:docMk/>
          <pc:sldMk cId="2480417488" sldId="2790"/>
        </pc:sldMkLst>
        <pc:spChg chg="del">
          <ac:chgData name="Mark Simos" userId="c67dffaa-54a4-4aef-b866-523fd9eef58d" providerId="ADAL" clId="{D48CF442-4C52-4D58-9EDC-E6A5B5885F42}" dt="2018-06-05T17:55:59.090" v="0" actId="478"/>
          <ac:spMkLst>
            <pc:docMk/>
            <pc:sldMk cId="2480417488" sldId="2790"/>
            <ac:spMk id="88" creationId="{987F34E1-CFDD-4657-9AD4-1390ADFC515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5.bin"/><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00195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806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755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89529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527989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84906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15988910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63135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577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5667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12081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873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54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040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06713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214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64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002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60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07820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375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35430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2886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578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1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697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84442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123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TextBox 4"/>
          <p:cNvSpPr txBox="1"/>
          <p:nvPr userDrawn="1"/>
        </p:nvSpPr>
        <p:spPr>
          <a:xfrm>
            <a:off x="264027" y="6495393"/>
            <a:ext cx="101175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itchFamily="34" charset="0"/>
              </a:rPr>
              <a:t>Hidden Slide</a:t>
            </a:r>
          </a:p>
        </p:txBody>
      </p:sp>
      <p:sp>
        <p:nvSpPr>
          <p:cNvPr id="35" name="Rectangle 34"/>
          <p:cNvSpPr>
            <a:spLocks noChangeArrowheads="1"/>
          </p:cNvSpPr>
          <p:nvPr userDrawn="1"/>
        </p:nvSpPr>
        <p:spPr bwMode="white">
          <a:xfrm>
            <a:off x="264027" y="1315996"/>
            <a:ext cx="2688180" cy="340863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29319" tIns="64651" rIns="129319" bIns="64651" anchor="ctr"/>
          <a:lstStyle/>
          <a:p>
            <a:pPr marL="0" marR="0" lvl="0" indent="0" algn="ctr" defTabSz="129327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Arial" pitchFamily="34" charset="0"/>
            </a:endParaRPr>
          </a:p>
        </p:txBody>
      </p:sp>
      <p:sp>
        <p:nvSpPr>
          <p:cNvPr id="38" name="Rectangle 19"/>
          <p:cNvSpPr>
            <a:spLocks noChangeArrowheads="1"/>
          </p:cNvSpPr>
          <p:nvPr userDrawn="1"/>
        </p:nvSpPr>
        <p:spPr bwMode="white">
          <a:xfrm>
            <a:off x="266255" y="2255422"/>
            <a:ext cx="268759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Speaker:</a:t>
            </a:r>
          </a:p>
        </p:txBody>
      </p:sp>
      <p:sp>
        <p:nvSpPr>
          <p:cNvPr id="40" name="Rectangle 19"/>
          <p:cNvSpPr>
            <a:spLocks noChangeArrowheads="1"/>
          </p:cNvSpPr>
          <p:nvPr userDrawn="1"/>
        </p:nvSpPr>
        <p:spPr bwMode="white">
          <a:xfrm>
            <a:off x="266255" y="2789438"/>
            <a:ext cx="269614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Audience:</a:t>
            </a:r>
          </a:p>
        </p:txBody>
      </p:sp>
      <p:sp>
        <p:nvSpPr>
          <p:cNvPr id="42" name="Rectangle 24"/>
          <p:cNvSpPr>
            <a:spLocks noChangeArrowheads="1"/>
          </p:cNvSpPr>
          <p:nvPr userDrawn="1"/>
        </p:nvSpPr>
        <p:spPr bwMode="white">
          <a:xfrm>
            <a:off x="273355" y="3813883"/>
            <a:ext cx="270661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Content Level:</a:t>
            </a:r>
          </a:p>
        </p:txBody>
      </p:sp>
      <p:sp>
        <p:nvSpPr>
          <p:cNvPr id="43" name="Rectangle 13"/>
          <p:cNvSpPr>
            <a:spLocks noChangeArrowheads="1"/>
          </p:cNvSpPr>
          <p:nvPr userDrawn="1"/>
        </p:nvSpPr>
        <p:spPr bwMode="white">
          <a:xfrm>
            <a:off x="2986210" y="3832773"/>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Level               for external &amp; internal use</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47" name="Rectangle 27"/>
          <p:cNvSpPr>
            <a:spLocks noChangeArrowheads="1"/>
          </p:cNvSpPr>
          <p:nvPr userDrawn="1"/>
        </p:nvSpPr>
        <p:spPr bwMode="white">
          <a:xfrm>
            <a:off x="274329" y="4320653"/>
            <a:ext cx="270238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Desired Outcomes:</a:t>
            </a:r>
          </a:p>
        </p:txBody>
      </p:sp>
      <p:sp>
        <p:nvSpPr>
          <p:cNvPr id="48" name="Rectangle 13"/>
          <p:cNvSpPr>
            <a:spLocks noChangeArrowheads="1"/>
          </p:cNvSpPr>
          <p:nvPr userDrawn="1"/>
        </p:nvSpPr>
        <p:spPr bwMode="white">
          <a:xfrm>
            <a:off x="2986210" y="4314839"/>
            <a:ext cx="8917919" cy="3402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111" tIns="45054" rIns="90111" bIns="45054"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0" cap="none" spc="0" normalizeH="0" baseline="0" noProof="0">
              <a:ln>
                <a:noFill/>
              </a:ln>
              <a:solidFill>
                <a:srgbClr val="FFFFFF"/>
              </a:solidFill>
              <a:effectLst/>
              <a:uLnTx/>
              <a:uFillTx/>
              <a:cs typeface="Segoe UI" pitchFamily="34" charset="0"/>
            </a:endParaRPr>
          </a:p>
        </p:txBody>
      </p:sp>
      <p:sp>
        <p:nvSpPr>
          <p:cNvPr id="50" name="Line 3"/>
          <p:cNvSpPr>
            <a:spLocks noChangeShapeType="1"/>
          </p:cNvSpPr>
          <p:nvPr userDrawn="1"/>
        </p:nvSpPr>
        <p:spPr bwMode="white">
          <a:xfrm>
            <a:off x="308291" y="170976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1" name="Rectangle 24"/>
          <p:cNvSpPr>
            <a:spLocks noChangeArrowheads="1"/>
          </p:cNvSpPr>
          <p:nvPr userDrawn="1"/>
        </p:nvSpPr>
        <p:spPr bwMode="white">
          <a:xfrm>
            <a:off x="266254" y="3331059"/>
            <a:ext cx="271371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Delivery Time:</a:t>
            </a:r>
          </a:p>
        </p:txBody>
      </p:sp>
      <p:sp>
        <p:nvSpPr>
          <p:cNvPr id="53" name="Rectangle 20"/>
          <p:cNvSpPr>
            <a:spLocks noChangeArrowheads="1"/>
          </p:cNvSpPr>
          <p:nvPr userDrawn="1"/>
        </p:nvSpPr>
        <p:spPr bwMode="white">
          <a:xfrm>
            <a:off x="273355" y="1327769"/>
            <a:ext cx="272279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Title:</a:t>
            </a:r>
          </a:p>
        </p:txBody>
      </p:sp>
      <p:sp>
        <p:nvSpPr>
          <p:cNvPr id="54" name="Rectangle 23"/>
          <p:cNvSpPr>
            <a:spLocks noChangeArrowheads="1"/>
          </p:cNvSpPr>
          <p:nvPr userDrawn="1"/>
        </p:nvSpPr>
        <p:spPr bwMode="white">
          <a:xfrm>
            <a:off x="273355" y="1753988"/>
            <a:ext cx="271285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Version:</a:t>
            </a:r>
          </a:p>
        </p:txBody>
      </p:sp>
      <p:sp>
        <p:nvSpPr>
          <p:cNvPr id="55" name="Rectangle 13"/>
          <p:cNvSpPr>
            <a:spLocks noChangeArrowheads="1"/>
          </p:cNvSpPr>
          <p:nvPr userDrawn="1"/>
        </p:nvSpPr>
        <p:spPr bwMode="white">
          <a:xfrm>
            <a:off x="2993312" y="1769604"/>
            <a:ext cx="892883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Last updated </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56" name="Line 3"/>
          <p:cNvSpPr>
            <a:spLocks noChangeShapeType="1"/>
          </p:cNvSpPr>
          <p:nvPr userDrawn="1"/>
        </p:nvSpPr>
        <p:spPr bwMode="white">
          <a:xfrm>
            <a:off x="308291" y="21499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7" name="Line 3"/>
          <p:cNvSpPr>
            <a:spLocks noChangeShapeType="1"/>
          </p:cNvSpPr>
          <p:nvPr userDrawn="1"/>
        </p:nvSpPr>
        <p:spPr bwMode="white">
          <a:xfrm>
            <a:off x="308291" y="266203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8" name="Line 3"/>
          <p:cNvSpPr>
            <a:spLocks noChangeShapeType="1"/>
          </p:cNvSpPr>
          <p:nvPr userDrawn="1"/>
        </p:nvSpPr>
        <p:spPr bwMode="white">
          <a:xfrm>
            <a:off x="326309" y="32804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9" name="Line 3"/>
          <p:cNvSpPr>
            <a:spLocks noChangeShapeType="1"/>
          </p:cNvSpPr>
          <p:nvPr userDrawn="1"/>
        </p:nvSpPr>
        <p:spPr bwMode="white">
          <a:xfrm>
            <a:off x="341430" y="3780414"/>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0" name="Line 3"/>
          <p:cNvSpPr>
            <a:spLocks noChangeShapeType="1"/>
          </p:cNvSpPr>
          <p:nvPr userDrawn="1"/>
        </p:nvSpPr>
        <p:spPr bwMode="white">
          <a:xfrm>
            <a:off x="341430" y="422642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1" name="Line 3"/>
          <p:cNvSpPr>
            <a:spLocks noChangeShapeType="1"/>
          </p:cNvSpPr>
          <p:nvPr userDrawn="1"/>
        </p:nvSpPr>
        <p:spPr bwMode="white">
          <a:xfrm>
            <a:off x="341430" y="4724631"/>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72" name="Text Placeholder 6"/>
          <p:cNvSpPr>
            <a:spLocks noGrp="1"/>
          </p:cNvSpPr>
          <p:nvPr>
            <p:ph type="body" sz="quarter" idx="11" hasCustomPrompt="1"/>
          </p:nvPr>
        </p:nvSpPr>
        <p:spPr>
          <a:xfrm>
            <a:off x="3071991" y="1315996"/>
            <a:ext cx="8832138"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467146" y="1771582"/>
            <a:ext cx="7436984"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583761" y="3850332"/>
            <a:ext cx="740472" cy="342929"/>
          </a:xfrm>
        </p:spPr>
        <p:txBody>
          <a:bodyPr anchor="ctr">
            <a:noAutofit/>
          </a:bodyPr>
          <a:lstStyle>
            <a:lvl1pPr marL="0" indent="0" algn="ctr">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p:nvPr>
        </p:nvSpPr>
        <p:spPr>
          <a:xfrm>
            <a:off x="3088705" y="2239297"/>
            <a:ext cx="8815425" cy="342929"/>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endParaRPr lang="en-US"/>
          </a:p>
        </p:txBody>
      </p:sp>
      <p:sp>
        <p:nvSpPr>
          <p:cNvPr id="67" name="Text Placeholder 6"/>
          <p:cNvSpPr>
            <a:spLocks noGrp="1"/>
          </p:cNvSpPr>
          <p:nvPr>
            <p:ph type="body" sz="quarter" idx="27" hasCustomPrompt="1"/>
          </p:nvPr>
        </p:nvSpPr>
        <p:spPr>
          <a:xfrm>
            <a:off x="3090009" y="2704579"/>
            <a:ext cx="8814120" cy="502534"/>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sz="1800">
                <a:solidFill>
                  <a:srgbClr val="FFFFFF"/>
                </a:solidFill>
                <a:cs typeface="Segoe UI" pitchFamily="34" charset="0"/>
              </a:rPr>
              <a:t>CISO and his direct reports</a:t>
            </a:r>
            <a:endParaRPr lang="en-US"/>
          </a:p>
        </p:txBody>
      </p:sp>
      <p:sp>
        <p:nvSpPr>
          <p:cNvPr id="6" name="Text Placeholder 5"/>
          <p:cNvSpPr>
            <a:spLocks noGrp="1"/>
          </p:cNvSpPr>
          <p:nvPr>
            <p:ph type="body" sz="quarter" idx="28" hasCustomPrompt="1"/>
          </p:nvPr>
        </p:nvSpPr>
        <p:spPr>
          <a:xfrm>
            <a:off x="3090080" y="4314826"/>
            <a:ext cx="8733524" cy="276999"/>
          </a:xfrm>
        </p:spPr>
        <p:txBody>
          <a:bodyPr/>
          <a:lstStyle>
            <a:lvl1pPr marL="27432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1800" b="0" kern="1200" cap="none" baseline="0" dirty="0">
                <a:solidFill>
                  <a:srgbClr val="FFFFFF"/>
                </a:solidFill>
                <a:latin typeface="+mn-lt"/>
                <a:ea typeface="+mj-ea"/>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
        <p:nvSpPr>
          <p:cNvPr id="10" name="Text Placeholder 9"/>
          <p:cNvSpPr>
            <a:spLocks noGrp="1"/>
          </p:cNvSpPr>
          <p:nvPr>
            <p:ph type="body" sz="quarter" idx="30" hasCustomPrompt="1"/>
          </p:nvPr>
        </p:nvSpPr>
        <p:spPr>
          <a:xfrm>
            <a:off x="264027" y="345233"/>
            <a:ext cx="11225393" cy="553998"/>
          </a:xfrm>
        </p:spPr>
        <p:txBody>
          <a:bodyPr/>
          <a:lstStyle>
            <a:lvl1pPr marL="0" indent="0">
              <a:buNone/>
              <a:defRPr lang="en-US" sz="3600" b="0" kern="1200" cap="none" spc="-100"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14363" rtl="0" eaLnBrk="1" latinLnBrk="0" hangingPunct="1">
              <a:lnSpc>
                <a:spcPct val="100000"/>
              </a:lnSpc>
              <a:spcBef>
                <a:spcPts val="600"/>
              </a:spcBef>
              <a:buClr>
                <a:schemeClr val="accent1"/>
              </a:buClr>
              <a:buSzPct val="100000"/>
              <a:buFont typeface="Wingdings" panose="05000000000000000000" pitchFamily="2" charset="2"/>
              <a:buNone/>
            </a:pPr>
            <a:r>
              <a:rPr lang="en-US"/>
              <a:t>[Offering Name] – Deck Information</a:t>
            </a:r>
          </a:p>
        </p:txBody>
      </p:sp>
      <p:sp>
        <p:nvSpPr>
          <p:cNvPr id="12" name="Text Placeholder 11"/>
          <p:cNvSpPr>
            <a:spLocks noGrp="1"/>
          </p:cNvSpPr>
          <p:nvPr>
            <p:ph type="body" sz="quarter" idx="31" hasCustomPrompt="1"/>
          </p:nvPr>
        </p:nvSpPr>
        <p:spPr>
          <a:xfrm>
            <a:off x="3088705" y="3376596"/>
            <a:ext cx="1464056" cy="276999"/>
          </a:xfr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[HOURS]</a:t>
            </a:r>
          </a:p>
        </p:txBody>
      </p:sp>
    </p:spTree>
    <p:extLst>
      <p:ext uri="{BB962C8B-B14F-4D97-AF65-F5344CB8AC3E}">
        <p14:creationId xmlns:p14="http://schemas.microsoft.com/office/powerpoint/2010/main" val="81910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55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1693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225"/>
            <a:fld id="{0A164282-434E-41D4-9582-783D542A7B68}" type="slidenum">
              <a:rPr lang="en-US" smtClean="0"/>
              <a:pPr defTabSz="914225"/>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2548968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idx="10" hasCustomPrompt="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58595B"/>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079409"/>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052469" y="1600201"/>
            <a:ext cx="5529931"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1262640799"/>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2" name="Rectangle 1"/>
          <p:cNvSpPr/>
          <p:nvPr/>
        </p:nvSpPr>
        <p:spPr>
          <a:xfrm>
            <a:off x="8288083" y="3565010"/>
            <a:ext cx="3294316" cy="2629679"/>
          </a:xfrm>
          <a:prstGeom prst="rect">
            <a:avLst/>
          </a:prstGeom>
          <a:solidFill>
            <a:srgbClr val="2083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Content Placeholder 3"/>
          <p:cNvSpPr>
            <a:spLocks noGrp="1"/>
          </p:cNvSpPr>
          <p:nvPr>
            <p:ph sz="half" idx="11" hasCustomPrompt="1"/>
          </p:nvPr>
        </p:nvSpPr>
        <p:spPr>
          <a:xfrm>
            <a:off x="8416814" y="3702556"/>
            <a:ext cx="3059757" cy="1897965"/>
          </a:xfrm>
          <a:prstGeom prst="rect">
            <a:avLst/>
          </a:prstGeom>
        </p:spPr>
        <p:txBody>
          <a:bodyPr/>
          <a:lstStyle>
            <a:lvl1pPr marL="0" indent="0">
              <a:buNone/>
              <a:defRPr sz="1400" b="0" i="0" baseline="0">
                <a:solidFill>
                  <a:schemeClr val="bg1"/>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9964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2093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13" name="Content Placeholder 3"/>
          <p:cNvSpPr>
            <a:spLocks noGrp="1"/>
          </p:cNvSpPr>
          <p:nvPr>
            <p:ph sz="half" idx="11" hasCustomPrompt="1"/>
          </p:nvPr>
        </p:nvSpPr>
        <p:spPr>
          <a:xfrm>
            <a:off x="8288085" y="3617000"/>
            <a:ext cx="3294316" cy="1983521"/>
          </a:xfrm>
          <a:prstGeom prst="rect">
            <a:avLst/>
          </a:prstGeom>
        </p:spPr>
        <p:txBody>
          <a:bodyPr/>
          <a:lstStyle>
            <a:lvl1pPr marL="0" indent="0">
              <a:buNone/>
              <a:defRPr sz="1400" b="0" i="0" baseline="0">
                <a:solidFill>
                  <a:srgbClr val="58595B"/>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621815"/>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Tree>
    <p:extLst>
      <p:ext uri="{BB962C8B-B14F-4D97-AF65-F5344CB8AC3E}">
        <p14:creationId xmlns:p14="http://schemas.microsoft.com/office/powerpoint/2010/main" val="3634400490"/>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62257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58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546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73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336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35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410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107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320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974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470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8713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8295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8966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8564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976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510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22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186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3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006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6498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618629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22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122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1" y="1187624"/>
            <a:ext cx="11151918" cy="1985641"/>
          </a:xfrm>
          <a:prstGeom prst="rect">
            <a:avLst/>
          </a:prstGeom>
        </p:spPr>
        <p:txBody>
          <a:bodyPr>
            <a:spAutoFit/>
          </a:bodyPr>
          <a:lstStyle>
            <a:lvl1pPr marL="0" indent="0">
              <a:spcBef>
                <a:spcPts val="2400"/>
              </a:spcBef>
              <a:buNone/>
              <a:defRPr sz="3919">
                <a:gradFill>
                  <a:gsLst>
                    <a:gs pos="100000">
                      <a:schemeClr val="tx2"/>
                    </a:gs>
                    <a:gs pos="0">
                      <a:schemeClr val="tx2"/>
                    </a:gs>
                  </a:gsLst>
                  <a:lin ang="5400000" scaled="0"/>
                </a:gradFill>
                <a:latin typeface="+mj-lt"/>
              </a:defRPr>
            </a:lvl1pPr>
            <a:lvl2pPr marL="0" indent="0">
              <a:buNone/>
              <a:defRPr sz="1961" spc="-51" baseline="0">
                <a:gradFill>
                  <a:gsLst>
                    <a:gs pos="100000">
                      <a:schemeClr val="tx1"/>
                    </a:gs>
                    <a:gs pos="6000">
                      <a:schemeClr val="tx1"/>
                    </a:gs>
                  </a:gsLst>
                  <a:lin ang="5400000" scaled="0"/>
                </a:gradFill>
              </a:defRPr>
            </a:lvl2pPr>
            <a:lvl3pPr marL="231692" indent="0">
              <a:buNone/>
              <a:defRPr sz="1961" spc="-51" baseline="0">
                <a:gradFill>
                  <a:gsLst>
                    <a:gs pos="100000">
                      <a:schemeClr val="tx1"/>
                    </a:gs>
                    <a:gs pos="6000">
                      <a:schemeClr val="tx1"/>
                    </a:gs>
                  </a:gsLst>
                  <a:lin ang="5400000" scaled="0"/>
                </a:gradFill>
              </a:defRPr>
            </a:lvl3pPr>
            <a:lvl4pPr marL="457038" indent="0">
              <a:buNone/>
              <a:defRPr sz="1766" spc="-51" baseline="0">
                <a:gradFill>
                  <a:gsLst>
                    <a:gs pos="100000">
                      <a:schemeClr val="tx1"/>
                    </a:gs>
                    <a:gs pos="6000">
                      <a:schemeClr val="tx1"/>
                    </a:gs>
                  </a:gsLst>
                  <a:lin ang="5400000" scaled="0"/>
                </a:gradFill>
              </a:defRPr>
            </a:lvl4pPr>
            <a:lvl5pPr marL="693491" indent="0">
              <a:buNone/>
              <a:defRPr sz="1766" spc="-51"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41" y="538928"/>
            <a:ext cx="11151918" cy="701731"/>
          </a:xfrm>
        </p:spPr>
        <p:txBody>
          <a:bodyPr>
            <a:spAutoFit/>
          </a:bodyPr>
          <a:lstStyle/>
          <a:p>
            <a:r>
              <a:rPr lang="en-US"/>
              <a:t>Click to edit master title style</a:t>
            </a:r>
          </a:p>
        </p:txBody>
      </p:sp>
    </p:spTree>
    <p:extLst>
      <p:ext uri="{BB962C8B-B14F-4D97-AF65-F5344CB8AC3E}">
        <p14:creationId xmlns:p14="http://schemas.microsoft.com/office/powerpoint/2010/main" val="2308242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2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261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47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95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604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482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0463583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1376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7089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3427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8072885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1994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47995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72709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336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672390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2857877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1142515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434840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7632401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2684198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15424108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401017388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70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912973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7194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565385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391861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166858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25106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109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2638847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2024" eaLnBrk="1" fontAlgn="auto" latinLnBrk="0" hangingPunct="1">
              <a:lnSpc>
                <a:spcPct val="100000"/>
              </a:lnSpc>
              <a:spcBef>
                <a:spcPts val="0"/>
              </a:spcBef>
              <a:spcAft>
                <a:spcPts val="0"/>
              </a:spcAft>
              <a:buClrTx/>
              <a:buSzTx/>
              <a:buFontTx/>
              <a:buNone/>
              <a:tabLst/>
              <a:defRPr/>
            </a:pPr>
            <a:endParaRPr kumimoji="0" lang="en-IN" sz="1322"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27237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0297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bg1"/>
                </a:solidFill>
              </a:defRPr>
            </a:lvl1pPr>
          </a:lstStyle>
          <a:p>
            <a:r>
              <a:rPr lang="en-US"/>
              <a:t>Presentation title</a:t>
            </a:r>
          </a:p>
        </p:txBody>
      </p:sp>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extLst>
      <p:ext uri="{BB962C8B-B14F-4D97-AF65-F5344CB8AC3E}">
        <p14:creationId xmlns:p14="http://schemas.microsoft.com/office/powerpoint/2010/main" val="3286447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338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5409218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1393292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283315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6555915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772012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9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4887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467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7554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667396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457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417170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06210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3773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515733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45483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86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374051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4153102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862"/>
            <a:fld id="{0A164282-434E-41D4-9582-783D542A7B68}" type="slidenum">
              <a:rPr lang="en-US" smtClean="0"/>
              <a:pPr defTabSz="913862"/>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3774350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360943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9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5218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7463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02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0493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5731845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34376"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265552"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96728"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3"/>
          </p:nvPr>
        </p:nvSpPr>
        <p:spPr>
          <a:xfrm>
            <a:off x="9127905"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190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05976" cy="899665"/>
          </a:xfrm>
        </p:spPr>
        <p:txBody>
          <a:bodyPr/>
          <a:lstStyle/>
          <a:p>
            <a:r>
              <a:rPr lang="en-US"/>
              <a:t>Click to edit Master title style</a:t>
            </a:r>
          </a:p>
        </p:txBody>
      </p:sp>
    </p:spTree>
    <p:extLst>
      <p:ext uri="{BB962C8B-B14F-4D97-AF65-F5344CB8AC3E}">
        <p14:creationId xmlns:p14="http://schemas.microsoft.com/office/powerpoint/2010/main" val="8439954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15403" cy="899665"/>
          </a:xfrm>
        </p:spPr>
        <p:txBody>
          <a:bodyPr/>
          <a:lstStyle/>
          <a:p>
            <a:r>
              <a:rPr lang="en-US"/>
              <a:t>Click to edit Master title style</a:t>
            </a:r>
          </a:p>
        </p:txBody>
      </p:sp>
      <p:sp>
        <p:nvSpPr>
          <p:cNvPr id="4" name="Text Placeholder 3"/>
          <p:cNvSpPr>
            <a:spLocks noGrp="1"/>
          </p:cNvSpPr>
          <p:nvPr>
            <p:ph type="body" sz="quarter" idx="10"/>
          </p:nvPr>
        </p:nvSpPr>
        <p:spPr>
          <a:xfrm>
            <a:off x="1168923"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67365"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765807"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47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424729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795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99968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3154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0432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248225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58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3211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0658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8050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337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864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335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7592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994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4961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3388315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46424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74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71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08249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96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vmlDrawing" Target="../drawings/vmlDrawing1.v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image" Target="../media/image10.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oleObject" Target="../embeddings/oleObject1.bin"/><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ags" Target="../tags/tag1.xml"/><Relationship Id="rId30" Type="http://schemas.openxmlformats.org/officeDocument/2006/relationships/image" Target="../media/image1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1.bin"/><Relationship Id="rId5" Type="http://schemas.openxmlformats.org/officeDocument/2006/relationships/slideLayout" Target="../slideLayouts/slideLayout75.xml"/><Relationship Id="rId10"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image" Target="../media/image11.bin"/><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17.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19.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image" Target="../media/image22.emf"/><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8.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image" Target="../media/image1.emf"/><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theme" Target="../theme/theme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97231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248563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665275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5953919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45857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007818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2106442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5" r:id="rId5"/>
  </p:sldLayoutIdLst>
  <p:hf hdr="0" ftr="0" dt="0"/>
  <p:txStyles>
    <p:titleStyle>
      <a:lvl1pPr algn="l" defTabSz="457200" rtl="0" eaLnBrk="1" latinLnBrk="0" hangingPunct="1">
        <a:spcBef>
          <a:spcPct val="0"/>
        </a:spcBef>
        <a:buNone/>
        <a:defRPr sz="4400" kern="1200">
          <a:solidFill>
            <a:srgbClr val="2083B6"/>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rgbClr val="2083B6"/>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rgbClr val="58595B"/>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rgbClr val="58595B"/>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44.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50.jpeg"/><Relationship Id="rId84" Type="http://schemas.openxmlformats.org/officeDocument/2006/relationships/image" Target="../media/image58.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53.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25.png"/><Relationship Id="rId90" Type="http://schemas.openxmlformats.org/officeDocument/2006/relationships/image" Target="../media/image61.png"/><Relationship Id="rId95" Type="http://schemas.openxmlformats.org/officeDocument/2006/relationships/image" Target="../media/image63.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49.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59.png"/><Relationship Id="rId12" Type="http://schemas.openxmlformats.org/officeDocument/2006/relationships/image" Target="../media/image3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40.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66.png"/><Relationship Id="rId108" Type="http://schemas.openxmlformats.org/officeDocument/2006/relationships/image" Target="../media/image68.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virtual-networks-nsg" TargetMode="External"/><Relationship Id="rId96"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2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5.png"/><Relationship Id="rId49" Type="http://schemas.openxmlformats.org/officeDocument/2006/relationships/image" Target="../media/image47.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45.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55.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3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41.emf"/><Relationship Id="rId50" Type="http://schemas.openxmlformats.org/officeDocument/2006/relationships/image" Target="../media/image4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27.png"/><Relationship Id="rId71" Type="http://schemas.openxmlformats.org/officeDocument/2006/relationships/image" Target="../media/image51.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1.xml"/><Relationship Id="rId29" Type="http://schemas.openxmlformats.org/officeDocument/2006/relationships/image" Target="../media/image36.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60.png"/><Relationship Id="rId110" Type="http://schemas.openxmlformats.org/officeDocument/2006/relationships/image" Target="../media/image69.jpg"/><Relationship Id="rId115" Type="http://schemas.openxmlformats.org/officeDocument/2006/relationships/image" Target="../media/image70.png"/><Relationship Id="rId61" Type="http://schemas.openxmlformats.org/officeDocument/2006/relationships/hyperlink" Target="https://aka.ms/SIEMConnect" TargetMode="External"/><Relationship Id="rId82" Type="http://schemas.openxmlformats.org/officeDocument/2006/relationships/image" Target="../media/image56.png"/><Relationship Id="rId19" Type="http://schemas.openxmlformats.org/officeDocument/2006/relationships/hyperlink" Target="https://aka.ms/O365SecRoadmap" TargetMode="External"/><Relationship Id="rId14" Type="http://schemas.openxmlformats.org/officeDocument/2006/relationships/image" Target="../media/image33.png"/><Relationship Id="rId30" Type="http://schemas.openxmlformats.org/officeDocument/2006/relationships/image" Target="../media/image37.png"/><Relationship Id="rId35" Type="http://schemas.openxmlformats.org/officeDocument/2006/relationships/image" Target="../media/image42.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54.png"/><Relationship Id="rId100" Type="http://schemas.openxmlformats.org/officeDocument/2006/relationships/image" Target="../media/image65.png"/><Relationship Id="rId105" Type="http://schemas.openxmlformats.org/officeDocument/2006/relationships/image" Target="../media/image67.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2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62.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71.png"/><Relationship Id="rId3" Type="http://schemas.openxmlformats.org/officeDocument/2006/relationships/image" Target="../media/image23.png"/><Relationship Id="rId25" Type="http://schemas.openxmlformats.org/officeDocument/2006/relationships/hyperlink" Target="https://aka.ms/ESAE" TargetMode="External"/><Relationship Id="rId46" Type="http://schemas.openxmlformats.org/officeDocument/2006/relationships/image" Target="../media/image46.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57.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34.png"/><Relationship Id="rId36" Type="http://schemas.openxmlformats.org/officeDocument/2006/relationships/image" Target="../media/image43.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72.png"/><Relationship Id="rId10" Type="http://schemas.openxmlformats.org/officeDocument/2006/relationships/image" Target="../media/image29.png"/><Relationship Id="rId31" Type="http://schemas.openxmlformats.org/officeDocument/2006/relationships/image" Target="../media/image38.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52.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24.svg"/><Relationship Id="rId9" Type="http://schemas.openxmlformats.org/officeDocument/2006/relationships/hyperlink" Target="https://docs.microsoft.com/en-us/sccm/" TargetMode="External"/></Relationships>
</file>

<file path=ppt/slides/_rels/slide2.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44.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8.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53.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25.png"/><Relationship Id="rId90" Type="http://schemas.openxmlformats.org/officeDocument/2006/relationships/image" Target="../media/image61.png"/><Relationship Id="rId95" Type="http://schemas.openxmlformats.org/officeDocument/2006/relationships/image" Target="../media/image63.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49.png"/><Relationship Id="rId69" Type="http://schemas.openxmlformats.org/officeDocument/2006/relationships/hyperlink" Target="http://aka.ms/pam"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59.png"/><Relationship Id="rId12" Type="http://schemas.openxmlformats.org/officeDocument/2006/relationships/image" Target="../media/image3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40.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66.png"/><Relationship Id="rId108" Type="http://schemas.openxmlformats.org/officeDocument/2006/relationships/image" Target="../media/image68.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virtual-networks-nsg" TargetMode="External"/><Relationship Id="rId96"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2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5.png"/><Relationship Id="rId49" Type="http://schemas.openxmlformats.org/officeDocument/2006/relationships/image" Target="../media/image47.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45.png"/><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81" Type="http://schemas.openxmlformats.org/officeDocument/2006/relationships/image" Target="../media/image55.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3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41.emf"/><Relationship Id="rId50" Type="http://schemas.openxmlformats.org/officeDocument/2006/relationships/image" Target="../media/image4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27.png"/><Relationship Id="rId71" Type="http://schemas.openxmlformats.org/officeDocument/2006/relationships/image" Target="../media/image51.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2.xml"/><Relationship Id="rId29" Type="http://schemas.openxmlformats.org/officeDocument/2006/relationships/image" Target="../media/image36.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image" Target="../media/image60.png"/><Relationship Id="rId110" Type="http://schemas.openxmlformats.org/officeDocument/2006/relationships/image" Target="../media/image69.jpg"/><Relationship Id="rId115" Type="http://schemas.openxmlformats.org/officeDocument/2006/relationships/image" Target="../media/image70.png"/><Relationship Id="rId61" Type="http://schemas.openxmlformats.org/officeDocument/2006/relationships/hyperlink" Target="https://aka.ms/SIEMConnect" TargetMode="External"/><Relationship Id="rId82" Type="http://schemas.openxmlformats.org/officeDocument/2006/relationships/image" Target="../media/image56.png"/><Relationship Id="rId19" Type="http://schemas.openxmlformats.org/officeDocument/2006/relationships/hyperlink" Target="https://aka.ms/O365SecRoadmap" TargetMode="External"/><Relationship Id="rId14" Type="http://schemas.openxmlformats.org/officeDocument/2006/relationships/image" Target="../media/image33.png"/><Relationship Id="rId30" Type="http://schemas.openxmlformats.org/officeDocument/2006/relationships/image" Target="../media/image37.png"/><Relationship Id="rId35" Type="http://schemas.openxmlformats.org/officeDocument/2006/relationships/image" Target="../media/image42.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54.png"/><Relationship Id="rId100" Type="http://schemas.openxmlformats.org/officeDocument/2006/relationships/image" Target="../media/image65.png"/><Relationship Id="rId105" Type="http://schemas.openxmlformats.org/officeDocument/2006/relationships/image" Target="../media/image67.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2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62.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71.png"/><Relationship Id="rId3" Type="http://schemas.openxmlformats.org/officeDocument/2006/relationships/image" Target="../media/image23.png"/><Relationship Id="rId25" Type="http://schemas.openxmlformats.org/officeDocument/2006/relationships/hyperlink" Target="https://aka.ms/ESAE" TargetMode="External"/><Relationship Id="rId46" Type="http://schemas.openxmlformats.org/officeDocument/2006/relationships/image" Target="../media/image46.png"/><Relationship Id="rId67" Type="http://schemas.openxmlformats.org/officeDocument/2006/relationships/image" Target="../media/image50.jpeg"/><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57.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34.png"/><Relationship Id="rId36" Type="http://schemas.openxmlformats.org/officeDocument/2006/relationships/image" Target="../media/image43.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72.png"/><Relationship Id="rId10" Type="http://schemas.openxmlformats.org/officeDocument/2006/relationships/image" Target="../media/image29.png"/><Relationship Id="rId31" Type="http://schemas.openxmlformats.org/officeDocument/2006/relationships/image" Target="../media/image38.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52.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24.svg"/><Relationship Id="rId9" Type="http://schemas.openxmlformats.org/officeDocument/2006/relationships/hyperlink" Target="https://docs.microsoft.com/en-us/scc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4174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9"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6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C88EB8B1-A237-2148-94A5-983D7EF12F48}" vid="{254C9FB9-C42A-7A49-A362-653B3B793FE4}"/>
    </a:ext>
  </a:extLst>
</a:theme>
</file>

<file path=ppt/theme/theme9.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docProps/app.xml><?xml version="1.0" encoding="utf-8"?>
<Properties xmlns="http://schemas.openxmlformats.org/officeDocument/2006/extended-properties" xmlns:vt="http://schemas.openxmlformats.org/officeDocument/2006/docPropsVTypes">
  <TotalTime>162</TotalTime>
  <Words>914</Words>
  <Application>Microsoft Office PowerPoint</Application>
  <PresentationFormat>Widescreen</PresentationFormat>
  <Paragraphs>420</Paragraphs>
  <Slides>2</Slides>
  <Notes>2</Notes>
  <HiddenSlides>0</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2</vt:i4>
      </vt:variant>
    </vt:vector>
  </HeadingPairs>
  <TitlesOfParts>
    <vt:vector size="24" baseType="lpstr">
      <vt:lpstr>Arial</vt:lpstr>
      <vt:lpstr>Calibri</vt:lpstr>
      <vt:lpstr>Calibri Light</vt:lpstr>
      <vt:lpstr>Consolas</vt:lpstr>
      <vt:lpstr>Segoe</vt:lpstr>
      <vt:lpstr>Segoe UI</vt:lpstr>
      <vt:lpstr>Segoe UI Light</vt:lpstr>
      <vt:lpstr>Segoe UI Semibold</vt:lpstr>
      <vt:lpstr>Segoe UI Semilight</vt:lpstr>
      <vt:lpstr>TitilliumText25L</vt:lpstr>
      <vt:lpstr>Verdana</vt:lpstr>
      <vt:lpstr>Wingdings</vt:lpstr>
      <vt:lpstr>1_WHITE TEMPLATE</vt:lpstr>
      <vt:lpstr>3_Windows 10 Template</vt:lpstr>
      <vt:lpstr>WHITE TEMPLATE</vt:lpstr>
      <vt:lpstr>2_LIGHT COLOR TEMPLATE</vt:lpstr>
      <vt:lpstr>MCS Social_story_v1_18Feb15_DV</vt:lpstr>
      <vt:lpstr>LIGHT COLOR TEMPLATE</vt:lpstr>
      <vt:lpstr>2_WHITE TEMPLATE</vt:lpstr>
      <vt:lpstr>Theme1</vt:lpstr>
      <vt:lpstr>4_WHITE TEMPLATE</vt:lpstr>
      <vt:lpstr>think-cell Slide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Cybersecurity Introduction and Overview</dc:title>
  <dc:creator>Mark Simos</dc:creator>
  <cp:lastModifiedBy>Mark Simos</cp:lastModifiedBy>
  <cp:revision>3</cp:revision>
  <dcterms:modified xsi:type="dcterms:W3CDTF">2018-06-05T22:33:56Z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